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94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КРОВЬ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2. МАЗОК КРОВИ ЛЯГУШКИ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REZERV\RS\фото\13082013_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96471"/>
            <a:ext cx="8215370" cy="6161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МАЗКА КРОВИ ЛЯГУШКИ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REZERV\RS\encyclopediyaRU-239070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72" t="3735" r="67951" b="57173"/>
          <a:stretch>
            <a:fillRect/>
          </a:stretch>
        </p:blipFill>
        <p:spPr bwMode="auto">
          <a:xfrm>
            <a:off x="571472" y="571480"/>
            <a:ext cx="6357982" cy="6085498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63347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7864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003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85736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64291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57148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0001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15716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42886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471488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600076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206" y="1000108"/>
            <a:ext cx="15716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1.Лм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2.Мон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3.Нп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4.Лс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5.Эо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6.Т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7.Б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8.Лб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9.Ню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10.Эр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11.Нс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15. МАЗОК КРОВИ ЧЕЛОВЕКА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REZERV\RS\C_IMAGE_10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S\исследования для центра\11.13 шарпей круглоклеточ.саркома кожи\P1060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l="10934" t="4104"/>
          <a:stretch>
            <a:fillRect/>
          </a:stretch>
        </p:blipFill>
        <p:spPr bwMode="auto">
          <a:xfrm>
            <a:off x="357158" y="108603"/>
            <a:ext cx="8358246" cy="674939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464579" y="3893347"/>
            <a:ext cx="642942" cy="4286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8926" y="342900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357950" y="1285860"/>
            <a:ext cx="857256" cy="57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0892" y="78579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929190" y="4143380"/>
            <a:ext cx="642942" cy="5000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9256" y="371475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16. МАЗОК КРОВИ КРС</a:t>
            </a:r>
            <a:endParaRPr lang="ru-RU" sz="2400" dirty="0"/>
          </a:p>
        </p:txBody>
      </p:sp>
      <p:pic>
        <p:nvPicPr>
          <p:cNvPr id="2050" name="Picture 2" descr="D:\REZERV\RS\фото\14082013_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REZERV\RS\=796px-Chronic_lymphocytic_leukem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482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КРОВЬ </vt:lpstr>
      <vt:lpstr>ПРЕПАРАТ № 2. МАЗОК КРОВИ ЛЯГУШКИ</vt:lpstr>
      <vt:lpstr>СХЕМА МАЗКА КРОВИ ЛЯГУШКИ</vt:lpstr>
      <vt:lpstr>ПРЕПАРАТ № 15. МАЗОК КРОВИ ЧЕЛОВЕКА</vt:lpstr>
      <vt:lpstr>Презентация PowerPoint</vt:lpstr>
      <vt:lpstr>ПРЕПАРАТ № 16. МАЗОК КРОВИ КРС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КРОВЬ РЕТИКУЛЯРНАЯ ТКАНЬ</dc:title>
  <dc:creator>Dell</dc:creator>
  <cp:lastModifiedBy>Dell</cp:lastModifiedBy>
  <cp:revision>41</cp:revision>
  <dcterms:created xsi:type="dcterms:W3CDTF">2013-10-29T18:37:22Z</dcterms:created>
  <dcterms:modified xsi:type="dcterms:W3CDTF">2021-02-11T21:29:06Z</dcterms:modified>
</cp:coreProperties>
</file>